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82078-817F-4396-AD28-18F7ACDAF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1C6556-6D83-4769-80D3-9696E7411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0D9F5-6A36-4AE4-8992-4EA58F44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0"/>
            <a:ext cx="10727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F8338-101A-45A8-820C-F779DEB98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6" y="0"/>
            <a:ext cx="9350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6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1D0FF-618B-48B5-8A63-190BD647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8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7724B-71A6-4CAB-BC7F-3AB386DA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7" y="98613"/>
            <a:ext cx="9013124" cy="59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D5B457-1478-406E-AFAF-76AC71C0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98DB4E-8CBB-40F7-88EA-54DB2622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5960" cy="55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4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</cp:revision>
  <dcterms:created xsi:type="dcterms:W3CDTF">2022-02-14T13:54:20Z</dcterms:created>
  <dcterms:modified xsi:type="dcterms:W3CDTF">2022-02-14T16:58:42Z</dcterms:modified>
</cp:coreProperties>
</file>