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2381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3E50-6A4D-4878-A68C-A461E2220135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3.png"/><Relationship Id="rId7" Type="http://schemas.openxmlformats.org/officeDocument/2006/relationships/slide" Target="slide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B:\&#1048;&#1088;&#1086;&#1095;&#1082;&#1072;\&#1048;&#1079;&#1086;&#1073;&#1088;&#1072;&#1078;&#1077;&#1085;&#1080;&#1103;\&#1076;&#1083;&#1103;%20&#1087;&#1088;&#1077;&#1079;&#1077;&#1085;&#1090;&#1072;&#1094;&#1080;&#1080;\600px\videoplayback.m4a" TargetMode="External"/><Relationship Id="rId1" Type="http://schemas.openxmlformats.org/officeDocument/2006/relationships/video" Target="file:///B:\&#1048;&#1088;&#1086;&#1095;&#1082;&#1072;\&#1048;&#1079;&#1086;&#1073;&#1088;&#1072;&#1078;&#1077;&#1085;&#1080;&#1103;\&#1076;&#1083;&#1103;%20&#1087;&#1088;&#1077;&#1079;&#1077;&#1085;&#1090;&#1072;&#1094;&#1080;&#1080;\600px\&#1046;&#1080;&#1074;&#1086;&#1090;&#1085;&#1099;&#1077;%20&#1087;&#1083;&#1103;&#1096;&#1091;&#1090;%20&#1090;&#1074;&#1080;&#1089;&#1090;!%20%20-%20BabyTV%20P&#1091;&#1089;&#1089;&#1082;&#1080;&#1081;.mp4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B:\Ирочка\Хобби\Всё для Фотошоп\Фоновые картинки\узоры, абстрактные, текстурные\1285236066_detskaya а4.jpg"/>
          <p:cNvPicPr>
            <a:picLocks noChangeAspect="1" noChangeArrowheads="1"/>
          </p:cNvPicPr>
          <p:nvPr/>
        </p:nvPicPr>
        <p:blipFill>
          <a:blip r:embed="rId2" cstate="screen">
            <a:lum bright="30000" contrast="-10000"/>
          </a:blip>
          <a:srcRect/>
          <a:stretch>
            <a:fillRect/>
          </a:stretch>
        </p:blipFill>
        <p:spPr bwMode="auto">
          <a:xfrm>
            <a:off x="0" y="0"/>
            <a:ext cx="915168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280920" cy="41764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3812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Интерактивная игра для дошкольников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3812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3812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3812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«Дикие и домашние животные»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23812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Siberian-Cat-P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16216" y="4725144"/>
            <a:ext cx="2396894" cy="1873572"/>
          </a:xfrm>
          <a:prstGeom prst="rect">
            <a:avLst/>
          </a:prstGeom>
        </p:spPr>
      </p:pic>
      <p:pic>
        <p:nvPicPr>
          <p:cNvPr id="1026" name="Picture 2" descr="B:\Ирочка\Изображения\для презентации\600px\1436881687_so-cute-puppies-14749028-1600-120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6256" y="4913784"/>
            <a:ext cx="2592288" cy="1944216"/>
          </a:xfrm>
          <a:prstGeom prst="rect">
            <a:avLst/>
          </a:prstGeom>
          <a:noFill/>
        </p:spPr>
      </p:pic>
      <p:pic>
        <p:nvPicPr>
          <p:cNvPr id="1027" name="Picture 3" descr="B:\Ирочка\Изображения\для презентации\600px\56f6457c3e859153b1ff6d60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76672"/>
            <a:ext cx="2043112" cy="1543050"/>
          </a:xfrm>
          <a:prstGeom prst="rect">
            <a:avLst/>
          </a:prstGeom>
          <a:noFill/>
        </p:spPr>
      </p:pic>
      <p:pic>
        <p:nvPicPr>
          <p:cNvPr id="1028" name="Picture 4" descr="B:\Ирочка\Изображения\для презентации\600px\1989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88224" y="332656"/>
            <a:ext cx="2389189" cy="2329459"/>
          </a:xfrm>
          <a:prstGeom prst="rect">
            <a:avLst/>
          </a:prstGeom>
          <a:noFill/>
        </p:spPr>
      </p:pic>
      <p:pic>
        <p:nvPicPr>
          <p:cNvPr id="1031" name="Picture 7" descr="B:\Ирочка\Изображения\для презентации\600px\Leopard-Transparent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9512" y="4797152"/>
            <a:ext cx="2088232" cy="1712349"/>
          </a:xfrm>
          <a:prstGeom prst="rect">
            <a:avLst/>
          </a:prstGeom>
          <a:noFill/>
        </p:spPr>
      </p:pic>
      <p:pic>
        <p:nvPicPr>
          <p:cNvPr id="1032" name="Picture 8" descr="B:\Ирочка\Изображения\для презентации\600px\7fb7db9c09a92892cada10a7d07e0500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4775395"/>
            <a:ext cx="3707903" cy="2082605"/>
          </a:xfrm>
          <a:prstGeom prst="rect">
            <a:avLst/>
          </a:prstGeom>
          <a:noFill/>
        </p:spPr>
      </p:pic>
      <p:sp>
        <p:nvSpPr>
          <p:cNvPr id="15" name="Управляющая кнопка: настраиваемая 14">
            <a:hlinkClick r:id="rId9" action="ppaction://hlinksldjump" highlightClick="1"/>
          </p:cNvPr>
          <p:cNvSpPr/>
          <p:nvPr/>
        </p:nvSpPr>
        <p:spPr>
          <a:xfrm>
            <a:off x="3347864" y="5229200"/>
            <a:ext cx="2664296" cy="64807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Начать игру</a:t>
            </a:r>
            <a:endParaRPr lang="ru-RU" sz="3200" dirty="0"/>
          </a:p>
        </p:txBody>
      </p:sp>
      <p:pic>
        <p:nvPicPr>
          <p:cNvPr id="1036" name="Picture 12" descr="B:\Ирочка\Изображения\мой сайт\бесплатные картинки\исходники\автор копия.png"/>
          <p:cNvPicPr>
            <a:picLocks noChangeAspect="1" noChangeArrowheads="1"/>
          </p:cNvPicPr>
          <p:nvPr/>
        </p:nvPicPr>
        <p:blipFill>
          <a:blip r:embed="rId10" cstate="screen">
            <a:lum/>
          </a:blip>
          <a:srcRect/>
          <a:stretch>
            <a:fillRect/>
          </a:stretch>
        </p:blipFill>
        <p:spPr bwMode="auto">
          <a:xfrm>
            <a:off x="3851920" y="0"/>
            <a:ext cx="1480898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260648"/>
            <a:ext cx="9577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домашних животных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2351311"/>
            <a:ext cx="9144000" cy="455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7486800" y="908720"/>
            <a:ext cx="1657200" cy="144016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4048" y="764704"/>
            <a:ext cx="2160240" cy="1656184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123728" y="836712"/>
            <a:ext cx="1368152" cy="1080120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980728"/>
            <a:ext cx="2088232" cy="1440160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75856" y="1196752"/>
            <a:ext cx="1584176" cy="1224136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8" action="ppaction://hlinksldjump" highlightClick="1"/>
          </p:cNvPr>
          <p:cNvSpPr/>
          <p:nvPr/>
        </p:nvSpPr>
        <p:spPr>
          <a:xfrm>
            <a:off x="8388424" y="6165304"/>
            <a:ext cx="576064" cy="50405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7345E-6 L 0.66945 0.577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21184E-6 L 0.24809 0.613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37558E-6 L -0.73021 0.34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260648"/>
            <a:ext cx="9577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домашних животных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2351311"/>
            <a:ext cx="9144000" cy="455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995936" y="908720"/>
            <a:ext cx="1405680" cy="1368152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51720" y="692696"/>
            <a:ext cx="2304256" cy="1728192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380312" y="764704"/>
            <a:ext cx="1224136" cy="1584176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404664"/>
            <a:ext cx="2339752" cy="2088232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24128" y="908720"/>
            <a:ext cx="1440160" cy="1224136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8" action="ppaction://hlinksldjump" highlightClick="1"/>
          </p:cNvPr>
          <p:cNvSpPr/>
          <p:nvPr/>
        </p:nvSpPr>
        <p:spPr>
          <a:xfrm>
            <a:off x="8388424" y="6165304"/>
            <a:ext cx="576064" cy="50405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rId9" action="ppaction://hlinksldjump" highlightClick="1"/>
          </p:cNvPr>
          <p:cNvSpPr/>
          <p:nvPr/>
        </p:nvSpPr>
        <p:spPr>
          <a:xfrm>
            <a:off x="251520" y="6165304"/>
            <a:ext cx="576064" cy="476672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9815E-6 L 0.57691 0.587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6549E-6 L -0.59445 0.608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4709E-6 L -0.33681 0.361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260648"/>
            <a:ext cx="9577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домашних животных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3068960"/>
            <a:ext cx="914400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779912" y="1772816"/>
            <a:ext cx="1584176" cy="108012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836712"/>
            <a:ext cx="2160240" cy="216024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08104" y="980728"/>
            <a:ext cx="2232248" cy="2016224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835696" y="836712"/>
            <a:ext cx="2627784" cy="2088232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343800" y="836712"/>
            <a:ext cx="1800200" cy="1656184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8" action="ppaction://hlinksldjump" highlightClick="1"/>
          </p:cNvPr>
          <p:cNvSpPr/>
          <p:nvPr/>
        </p:nvSpPr>
        <p:spPr>
          <a:xfrm>
            <a:off x="8388424" y="6165304"/>
            <a:ext cx="576064" cy="50405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rId9" action="ppaction://hlinksldjump" highlightClick="1"/>
          </p:cNvPr>
          <p:cNvSpPr/>
          <p:nvPr/>
        </p:nvSpPr>
        <p:spPr>
          <a:xfrm>
            <a:off x="179512" y="6165304"/>
            <a:ext cx="576064" cy="476672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3654E-7 L -0.0177 0.571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01665E-6 L 0.01962 0.566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47826E-6 L 0.03142 0.571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3568" y="188640"/>
            <a:ext cx="8280920" cy="57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диких животных</a:t>
            </a:r>
            <a:endParaRPr lang="ru-RU" sz="3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1700808"/>
            <a:ext cx="9172817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635896" y="764704"/>
            <a:ext cx="2088232" cy="1584176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764704"/>
            <a:ext cx="1368152" cy="864096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24128" y="1196752"/>
            <a:ext cx="2232248" cy="2016224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547664" y="620688"/>
            <a:ext cx="1656184" cy="1368152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524328" y="764704"/>
            <a:ext cx="1224136" cy="1440160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8" action="ppaction://hlinksldjump" highlightClick="1"/>
          </p:cNvPr>
          <p:cNvSpPr/>
          <p:nvPr/>
        </p:nvSpPr>
        <p:spPr>
          <a:xfrm>
            <a:off x="8388424" y="6165304"/>
            <a:ext cx="576064" cy="50405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rId9" action="ppaction://hlinksldjump" highlightClick="1"/>
          </p:cNvPr>
          <p:cNvSpPr/>
          <p:nvPr/>
        </p:nvSpPr>
        <p:spPr>
          <a:xfrm>
            <a:off x="179512" y="6165304"/>
            <a:ext cx="576064" cy="476672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75763E-6 L 0.23247 0.49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32932E-6 L 0.01181 0.503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26549E-6 L -0.2875 0.524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3568" y="188640"/>
            <a:ext cx="8280920" cy="57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диких животных</a:t>
            </a:r>
            <a:endParaRPr lang="ru-RU" sz="3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1711015"/>
            <a:ext cx="9172817" cy="5136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0" y="980728"/>
            <a:ext cx="2771800" cy="2016224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88024" y="692696"/>
            <a:ext cx="2232248" cy="2016224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483768" y="548680"/>
            <a:ext cx="2160240" cy="2088232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948264" y="404664"/>
            <a:ext cx="2123728" cy="1944216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7" action="ppaction://hlinksldjump" highlightClick="1"/>
          </p:cNvPr>
          <p:cNvSpPr/>
          <p:nvPr/>
        </p:nvSpPr>
        <p:spPr>
          <a:xfrm>
            <a:off x="8388424" y="6165304"/>
            <a:ext cx="576064" cy="50405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rId8" action="ppaction://hlinksldjump" highlightClick="1"/>
          </p:cNvPr>
          <p:cNvSpPr/>
          <p:nvPr/>
        </p:nvSpPr>
        <p:spPr>
          <a:xfrm>
            <a:off x="179512" y="6165304"/>
            <a:ext cx="576064" cy="476672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4709E-6 L 0.48038 0.49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65495E-6 L -0.13004 0.451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01665E-6 L 0.06493 0.524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21014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Молодцы!!!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Животные пляшут твист!  - BabyTV Pусский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179512" y="1628800"/>
            <a:ext cx="8809830" cy="4955530"/>
          </a:xfrm>
          <a:prstGeom prst="rect">
            <a:avLst/>
          </a:prstGeom>
        </p:spPr>
      </p:pic>
      <p:pic>
        <p:nvPicPr>
          <p:cNvPr id="9" name="videoplayback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6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7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28</Words>
  <Application>Microsoft Office PowerPoint</Application>
  <PresentationFormat>Экран (4:3)</PresentationFormat>
  <Paragraphs>8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Интерактивная игра для дошкольников «Дикие и домашние животные»</vt:lpstr>
      <vt:lpstr>Слайд 2</vt:lpstr>
      <vt:lpstr>Слайд 3</vt:lpstr>
      <vt:lpstr>Слайд 4</vt:lpstr>
      <vt:lpstr>Слайд 5</vt:lpstr>
      <vt:lpstr>Слайд 6</vt:lpstr>
      <vt:lpstr>Молодцы!!!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33</cp:revision>
  <dcterms:created xsi:type="dcterms:W3CDTF">2016-11-02T16:28:16Z</dcterms:created>
  <dcterms:modified xsi:type="dcterms:W3CDTF">2016-11-07T21:32:13Z</dcterms:modified>
</cp:coreProperties>
</file>