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1" r:id="rId4"/>
    <p:sldId id="267" r:id="rId5"/>
    <p:sldId id="265" r:id="rId6"/>
    <p:sldId id="262" r:id="rId7"/>
    <p:sldId id="263" r:id="rId8"/>
    <p:sldId id="270" r:id="rId9"/>
    <p:sldId id="269" r:id="rId10"/>
    <p:sldId id="266" r:id="rId11"/>
    <p:sldId id="264" r:id="rId12"/>
    <p:sldId id="268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5BE1-0F00-4408-B389-DF5DECB4CB58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D77C-CCBE-43AB-9BFF-3F5441944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A1A3-BAED-453B-8FCD-CF0A2A283523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6209-E55C-4FCC-8CDF-6F3FF3D01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F3BD-CF05-4207-8793-9DDDFF9810A0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6B75-C50B-443C-BA68-4F6448315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7649-990C-43DB-BEFE-A636C2404EF9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D7C0-D7E7-40CC-B8A1-EAA7B9EE7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75E2-C946-4AC0-B81A-8C0B5D615867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FC9B-1BF8-415A-99B5-8231191FF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24E8-5E32-48BC-BE57-AFC16137F4C4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3D7D-DC69-4814-9FB8-788B8922C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7528-6CDD-4C74-9818-8B9AA4CE5BDA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1B09-91FA-404D-9ECF-2C387E0A2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F4C9-66F6-45DA-9B34-6850002EAA16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85A0-A3E4-41C2-9A2F-6BD12733D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94C9-6ECB-45EF-A04A-5E4B984CDA37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B207-4BD0-4EA0-82DA-55C10D10B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12FB-3DA3-40ED-AA92-737C33ADE464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05FA-0A65-4F96-9577-346594F66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88CF-638F-4D17-A795-A51EA16C6BFC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8EF2-0ABD-44FA-85FA-A4AED9160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 descr="69415873_06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7575"/>
            <a:ext cx="1990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EE9A48-6096-44FF-A6A2-CBC74718E90C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59BE4-008F-4DF3-8F52-D2531FD53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8" descr="69415856_05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0625" y="4581525"/>
            <a:ext cx="16033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audio" Target="../media/audio2.wav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403350" y="5516563"/>
            <a:ext cx="6553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Жаркова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О.А., педагог – психолог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МБДОУ детского сада №11 г. Нижний Ломов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2017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731536" y="1844675"/>
            <a:ext cx="7465506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Игра</a:t>
            </a:r>
          </a:p>
          <a:p>
            <a:pPr algn="ctr">
              <a:defRPr/>
            </a:pPr>
            <a:r>
              <a:rPr lang="ru-RU" sz="8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«Третий лишний»</a:t>
            </a:r>
          </a:p>
        </p:txBody>
      </p:sp>
      <p:sp>
        <p:nvSpPr>
          <p:cNvPr id="6" name="Управляющая кнопка: документ 5">
            <a:hlinkClick r:id="" action="ppaction://hlinkshowjump?jump=lastslide" highlightClick="1"/>
          </p:cNvPr>
          <p:cNvSpPr/>
          <p:nvPr/>
        </p:nvSpPr>
        <p:spPr>
          <a:xfrm>
            <a:off x="323850" y="260350"/>
            <a:ext cx="360363" cy="504825"/>
          </a:xfrm>
          <a:prstGeom prst="actionButton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1267" name="Рисунок 2" descr="0_5328f_72dea99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44675"/>
            <a:ext cx="16764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0_723fa_9395630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060575"/>
            <a:ext cx="2159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0_6c416_777f948c_XL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2291" name="Рисунок 2" descr="03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133600"/>
            <a:ext cx="18748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1236629715_vegetables4.jp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636838"/>
            <a:ext cx="24145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 descr="0_87f25_16a9973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041525"/>
            <a:ext cx="18510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3315" name="Рисунок 2" descr="0010-033-JUbka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060575"/>
            <a:ext cx="1131888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0006-007-Kombinezon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916113"/>
            <a:ext cx="129063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65366783_023240179_yapfiles.ru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2133600"/>
            <a:ext cx="15430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187058" y="1844675"/>
            <a:ext cx="455445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Молодец!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2138" y="5661025"/>
            <a:ext cx="2808287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Повторить ещё раз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700213"/>
            <a:ext cx="78486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Дорогой друг!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Посмотри внимательно на картинки, </a:t>
            </a: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выбери лишний предмет и объясни свой выбор.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Желаю Удачи!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sp>
        <p:nvSpPr>
          <p:cNvPr id="3" name="Прямоугольник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27088" y="2565400"/>
            <a:ext cx="1800225" cy="1223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563938" y="2276475"/>
            <a:ext cx="1800225" cy="16573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156325" y="2133600"/>
            <a:ext cx="1800225" cy="165576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5123" name="Рисунок 2" descr="ZEBRAclipart1.gif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471738"/>
            <a:ext cx="1655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3" descr="klipart_animals_222033.jpe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420938"/>
            <a:ext cx="23764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kun2.gif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276475"/>
            <a:ext cx="18002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6147" name="Рисунок 2" descr="1248980824_veg049-1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133600"/>
            <a:ext cx="179863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0_576a1_43a63762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276475"/>
            <a:ext cx="19542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0_5a184_2af6b32e_L (1)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2276475"/>
            <a:ext cx="1806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7171" name="Рисунок 5" descr="0_6c416_777f948c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6" descr="0b146d2fe9b79918fb058bc338a950b8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060575"/>
            <a:ext cx="19796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7" descr="0_7d62e_3e076044_orig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2349500"/>
            <a:ext cx="28114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8195" name="Рисунок 2" descr="0_76412_9b5077a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276475"/>
            <a:ext cx="133032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 descr="0_59be0_3bab6f38_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420938"/>
            <a:ext cx="1663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x_b181bd76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133600"/>
            <a:ext cx="2159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9219" name="Рисунок 2" descr="hockey-stick-hi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8884">
            <a:off x="3525838" y="2038350"/>
            <a:ext cx="22129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61" r="23001"/>
          <a:stretch>
            <a:fillRect/>
          </a:stretch>
        </p:blipFill>
        <p:spPr bwMode="auto">
          <a:xfrm>
            <a:off x="5867400" y="404813"/>
            <a:ext cx="9366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813"/>
          <a:stretch>
            <a:fillRect/>
          </a:stretch>
        </p:blipFill>
        <p:spPr bwMode="auto">
          <a:xfrm>
            <a:off x="2339975" y="476250"/>
            <a:ext cx="647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0243" name="Рисунок 3" descr="0_64f96_9692c449_L (1)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205038"/>
            <a:ext cx="20161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5" descr="dc701436b9b3.pn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420938"/>
            <a:ext cx="15113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7" descr="1179615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708275"/>
            <a:ext cx="18494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78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20</cp:revision>
  <dcterms:created xsi:type="dcterms:W3CDTF">2012-09-01T16:29:40Z</dcterms:created>
  <dcterms:modified xsi:type="dcterms:W3CDTF">2018-05-12T16:12:25Z</dcterms:modified>
</cp:coreProperties>
</file>