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1" r:id="rId14"/>
    <p:sldId id="257" r:id="rId15"/>
  </p:sldIdLst>
  <p:sldSz cx="9144000" cy="6858000" type="screen4x3"/>
  <p:notesSz cx="6858000" cy="9144000"/>
  <p:embeddedFontLst>
    <p:embeddedFont>
      <p:font typeface="MV Boli" pitchFamily="2" charset="0"/>
      <p:regular r:id="rId16"/>
    </p:embeddedFont>
    <p:embeddedFont>
      <p:font typeface="Round Script" charset="0"/>
      <p: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A1A18"/>
    <a:srgbClr val="A42320"/>
    <a:srgbClr val="C42A26"/>
    <a:srgbClr val="DD524F"/>
    <a:srgbClr val="285EA0"/>
    <a:srgbClr val="193B65"/>
    <a:srgbClr val="D83834"/>
    <a:srgbClr val="CC0066"/>
    <a:srgbClr val="8D1E1B"/>
    <a:srgbClr val="8200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microsoft.com/office/2007/relationships/media" Target="../media/media1.wav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5400600" cy="8640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b="1" dirty="0" err="1" smtClean="0">
                <a:ln w="1905"/>
                <a:solidFill>
                  <a:srgbClr val="C42A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Жаркова</a:t>
            </a:r>
            <a:r>
              <a:rPr lang="ru-RU" sz="1400" b="1" dirty="0" smtClean="0">
                <a:ln w="1905"/>
                <a:solidFill>
                  <a:srgbClr val="C42A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Оксана </a:t>
            </a:r>
            <a:r>
              <a:rPr lang="ru-RU" sz="1400" b="1" dirty="0" smtClean="0">
                <a:ln w="1905"/>
                <a:solidFill>
                  <a:srgbClr val="C42A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Александровна</a:t>
            </a:r>
            <a:endParaRPr lang="ru-RU" sz="1400" b="1" dirty="0" smtClean="0">
              <a:ln w="1905"/>
              <a:solidFill>
                <a:srgbClr val="C42A2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cs typeface="MV Boli" pitchFamily="2" charset="0"/>
              </a:rPr>
              <a:t>Педагог-психолог, МБДОУ детского сада </a:t>
            </a:r>
            <a:r>
              <a:rPr lang="ru-RU" sz="1400" dirty="0" smtClean="0">
                <a:solidFill>
                  <a:schemeClr val="tx1"/>
                </a:solidFill>
                <a:cs typeface="MV Boli" pitchFamily="2" charset="0"/>
              </a:rPr>
              <a:t>№</a:t>
            </a:r>
            <a:r>
              <a:rPr lang="ru-RU" sz="1400" dirty="0" smtClean="0">
                <a:solidFill>
                  <a:schemeClr val="tx1"/>
                </a:solidFill>
                <a:cs typeface="MV Boli" pitchFamily="2" charset="0"/>
              </a:rPr>
              <a:t>11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cs typeface="MV Boli" pitchFamily="2" charset="0"/>
              </a:rPr>
              <a:t> г. </a:t>
            </a:r>
            <a:r>
              <a:rPr lang="ru-RU" sz="1400" smtClean="0">
                <a:solidFill>
                  <a:schemeClr val="tx1"/>
                </a:solidFill>
                <a:cs typeface="MV Boli" pitchFamily="2" charset="0"/>
              </a:rPr>
              <a:t>Нижний </a:t>
            </a:r>
            <a:r>
              <a:rPr lang="ru-RU" sz="1400" dirty="0" smtClean="0">
                <a:solidFill>
                  <a:schemeClr val="tx1"/>
                </a:solidFill>
                <a:cs typeface="MV Boli" pitchFamily="2" charset="0"/>
              </a:rPr>
              <a:t>Ломов</a:t>
            </a:r>
            <a:endParaRPr lang="ru-RU" sz="1400" dirty="0">
              <a:solidFill>
                <a:schemeClr val="tx1"/>
              </a:solidFill>
              <a:cs typeface="MV Boli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842493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rgbClr val="7A1A18"/>
                    </a:gs>
                    <a:gs pos="78000">
                      <a:srgbClr val="C42A2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und Script" pitchFamily="34" charset="0"/>
              </a:rPr>
              <a:t>Интерактивная игра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rgbClr val="7A1A18"/>
                    </a:gs>
                    <a:gs pos="78000">
                      <a:srgbClr val="C42A2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und Script" pitchFamily="34" charset="0"/>
              </a:rPr>
              <a:t>«Сосчитай утят»</a:t>
            </a:r>
            <a:endParaRPr lang="ru-RU" sz="5400" b="1" dirty="0">
              <a:ln w="1905"/>
              <a:gradFill>
                <a:gsLst>
                  <a:gs pos="0">
                    <a:srgbClr val="7A1A18"/>
                  </a:gs>
                  <a:gs pos="78000">
                    <a:srgbClr val="C42A26"/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und Scrip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016" y="3717032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504" y="4077072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872" y="472514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0270" y="486916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3121590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130" y="41990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866" y="509492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792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1823900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130" y="41990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043" y="512916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866" y="509492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792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475113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130" y="4199029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043" y="512916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866" y="509492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792" y="511872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11872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Повторить ещё раз!</a:t>
            </a:r>
            <a: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endParaRPr lang="ru-RU" b="1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26" name="Умножение 25">
            <a:hlinkClick r:id="" action="ppaction://hlinkshowjump?jump=endshow" highlightClick="1"/>
          </p:cNvPr>
          <p:cNvSpPr/>
          <p:nvPr/>
        </p:nvSpPr>
        <p:spPr>
          <a:xfrm>
            <a:off x="8424368" y="116632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hlinkClick r:id="rId4" action="ppaction://hlinksldjump"/>
          </p:cNvPr>
          <p:cNvSpPr/>
          <p:nvPr/>
        </p:nvSpPr>
        <p:spPr>
          <a:xfrm>
            <a:off x="1763688" y="386632"/>
            <a:ext cx="5616624" cy="81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028384" y="1700808"/>
            <a:ext cx="66598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utka_-_chto_za_utka_poet_(iPlayer.fm)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044608" y="-2331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6090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8549126" y="6259201"/>
            <a:ext cx="360040" cy="360040"/>
          </a:xfrm>
          <a:prstGeom prst="actionButtonRetur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59766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Дорогой друг</a:t>
            </a:r>
            <a: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!</a:t>
            </a:r>
            <a: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Сосчитай </a:t>
            </a: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утят </a:t>
            </a: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на картинке </a:t>
            </a: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и </a:t>
            </a: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мышкой выбери правильный ответ из трёх вариантов. </a:t>
            </a: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Если </a:t>
            </a: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ты ответишь правильно, </a:t>
            </a:r>
            <a:b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то перейдёшь к следующему заданию</a:t>
            </a: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.</a:t>
            </a: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Желаю удачи!</a:t>
            </a:r>
            <a:b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endParaRPr lang="ru-RU" b="1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5" name="Управляющая кнопка: сведения 4">
            <a:hlinkClick r:id="" action="ppaction://hlinkshowjump?jump=lastslide" highlightClick="1"/>
          </p:cNvPr>
          <p:cNvSpPr/>
          <p:nvPr/>
        </p:nvSpPr>
        <p:spPr>
          <a:xfrm>
            <a:off x="241895" y="224175"/>
            <a:ext cx="360040" cy="360040"/>
          </a:xfrm>
          <a:prstGeom prst="actionButtonInformat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55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hlinkshowjump?jump=nextslide">
              <a:snd r:embed="rId3" name="utka_-_chto_za_utka_poet_(iPlayer.fm)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036" y="328498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4518" y="477172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218" y="4753892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4217406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130" y="41990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866" y="509492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792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1778585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194" y="367771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581128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1481742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106" y="355831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230" y="48547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633" y="4062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042" y="489081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24" y="48547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1372519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6400" y="411204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1583891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766" y="340746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194" y="3717032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318" y="400506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494" y="483483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154" y="496346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1631137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7A000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124</Words>
  <Application>Microsoft Office PowerPoint</Application>
  <PresentationFormat>Экран (4:3)</PresentationFormat>
  <Paragraphs>107</Paragraphs>
  <Slides>14</Slides>
  <Notes>0</Notes>
  <HiddenSlides>1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MV Boli</vt:lpstr>
      <vt:lpstr>Round Script</vt:lpstr>
      <vt:lpstr>Calibri</vt:lpstr>
      <vt:lpstr>Тема Office</vt:lpstr>
      <vt:lpstr>Слайд 1</vt:lpstr>
      <vt:lpstr>Дорогой друг! Сосчитай утят на картинке  и мышкой выбери правильный ответ из трёх вариантов.  Если ты ответишь правильно,  то перейдёшь к следующему заданию. Желаю удачи!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Повторить ещё раз! </vt:lpstr>
      <vt:lpstr>Слайд 14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Сосчитай утят</dc:title>
  <dc:creator>Фокина Лидия Петровна</dc:creator>
  <cp:keywords>Интерактивная игра</cp:keywords>
  <cp:lastModifiedBy>User</cp:lastModifiedBy>
  <cp:revision>66</cp:revision>
  <dcterms:created xsi:type="dcterms:W3CDTF">2015-04-19T15:51:03Z</dcterms:created>
  <dcterms:modified xsi:type="dcterms:W3CDTF">2018-05-12T16:32:09Z</dcterms:modified>
</cp:coreProperties>
</file>